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87" r:id="rId3"/>
    <p:sldId id="256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59" r:id="rId13"/>
    <p:sldId id="283" r:id="rId14"/>
    <p:sldId id="267" r:id="rId15"/>
    <p:sldId id="279" r:id="rId16"/>
    <p:sldId id="268" r:id="rId17"/>
    <p:sldId id="281" r:id="rId18"/>
    <p:sldId id="269" r:id="rId19"/>
    <p:sldId id="270" r:id="rId20"/>
    <p:sldId id="271" r:id="rId21"/>
    <p:sldId id="282" r:id="rId22"/>
    <p:sldId id="284" r:id="rId23"/>
    <p:sldId id="272" r:id="rId24"/>
    <p:sldId id="273" r:id="rId25"/>
    <p:sldId id="274" r:id="rId26"/>
    <p:sldId id="275" r:id="rId27"/>
    <p:sldId id="276" r:id="rId28"/>
    <p:sldId id="278" r:id="rId29"/>
    <p:sldId id="288" r:id="rId30"/>
    <p:sldId id="285" r:id="rId31"/>
    <p:sldId id="286" r:id="rId32"/>
    <p:sldId id="289" r:id="rId33"/>
    <p:sldId id="27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26C01-1CA5-43CC-9636-F29D7FD32DFE}" v="199" dt="2023-01-25T07:44:53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1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45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1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57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0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95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94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79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90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94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3CCD1-9B5B-4962-BAAA-EF19C4F66427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4672-8292-4CFE-BED9-20C4EBE47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1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0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9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0.pn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1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1F01FF-9A76-06BD-EB44-807D44A63D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55" y="1042147"/>
            <a:ext cx="6200688" cy="2081819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515BB93-E6B5-C8DF-73D9-65038F6B1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59193"/>
              </p:ext>
            </p:extLst>
          </p:nvPr>
        </p:nvGraphicFramePr>
        <p:xfrm>
          <a:off x="2264227" y="4332493"/>
          <a:ext cx="4615543" cy="1483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62670">
                  <a:extLst>
                    <a:ext uri="{9D8B030D-6E8A-4147-A177-3AD203B41FA5}">
                      <a16:colId xmlns:a16="http://schemas.microsoft.com/office/drawing/2014/main" val="1437585948"/>
                    </a:ext>
                  </a:extLst>
                </a:gridCol>
                <a:gridCol w="3652873">
                  <a:extLst>
                    <a:ext uri="{9D8B030D-6E8A-4147-A177-3AD203B41FA5}">
                      <a16:colId xmlns:a16="http://schemas.microsoft.com/office/drawing/2014/main" val="1185880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                          4</a:t>
                      </a:r>
                      <a:r>
                        <a:rPr lang="ko-KR" altLang="en-US"/>
                        <a:t>조 프로젝트 발표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24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하민수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지수진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추지호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오선용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3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소속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KG</a:t>
                      </a:r>
                      <a:r>
                        <a:rPr lang="ko-KR" altLang="en-US"/>
                        <a:t>아이티뱅크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발표일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2023</a:t>
                      </a:r>
                      <a:r>
                        <a:rPr lang="ko-KR" altLang="en-US"/>
                        <a:t>년 </a:t>
                      </a:r>
                      <a:r>
                        <a:rPr lang="en-US" altLang="ko-KR"/>
                        <a:t>01</a:t>
                      </a:r>
                      <a:r>
                        <a:rPr lang="ko-KR" altLang="en-US"/>
                        <a:t>월 </a:t>
                      </a:r>
                      <a:r>
                        <a:rPr lang="en-US" altLang="ko-KR"/>
                        <a:t>31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673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EE13818-D488-E0B9-D5F7-FBEB08E7D043}"/>
              </a:ext>
            </a:extLst>
          </p:cNvPr>
          <p:cNvSpPr txBox="1"/>
          <p:nvPr/>
        </p:nvSpPr>
        <p:spPr>
          <a:xfrm>
            <a:off x="2194561" y="3123966"/>
            <a:ext cx="583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전국에 있는 친구와 함께 취미를 공유해보세요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12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700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기획 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5) worktree(view)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5DD40A-4945-7CFD-FAC3-CE93DD14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1248"/>
            <a:ext cx="9144000" cy="503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0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700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기획  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) flowchart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35B988-4A09-CCF4-B7F3-2DE8CF4B3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932"/>
            <a:ext cx="9144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1)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랜덤모임 및 비회원 모임들어가기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1.랜덤모임 및 비회원 모임들어가기">
            <a:hlinkClick r:id="" action="ppaction://media"/>
            <a:extLst>
              <a:ext uri="{FF2B5EF4-FFF2-40B4-BE49-F238E27FC236}">
                <a16:creationId xmlns:a16="http://schemas.microsoft.com/office/drawing/2014/main" id="{F3738CDD-2375-3EE6-15E5-873DB8BAF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106331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1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82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1)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주요코드 설명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7401C7-9FB7-45EF-3039-66566F57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92" y="1011964"/>
            <a:ext cx="8572500" cy="260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6420B-4519-E94E-C73D-16BAC5D333EE}"/>
              </a:ext>
            </a:extLst>
          </p:cNvPr>
          <p:cNvSpPr txBox="1"/>
          <p:nvPr/>
        </p:nvSpPr>
        <p:spPr>
          <a:xfrm>
            <a:off x="522513" y="3718679"/>
            <a:ext cx="74458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-main</a:t>
            </a:r>
            <a:r>
              <a:rPr lang="ko-KR" altLang="en-US"/>
              <a:t>추천모임 </a:t>
            </a:r>
            <a:r>
              <a:rPr lang="en-US" altLang="ko-KR"/>
              <a:t>sql</a:t>
            </a:r>
            <a:r>
              <a:rPr lang="ko-KR" altLang="en-US"/>
              <a:t>문 </a:t>
            </a:r>
            <a:r>
              <a:rPr lang="en-US" altLang="ko-KR"/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/>
              <a:t>활발한 활동을 한 모임을 추천모임으로 주기위해 모임 내 </a:t>
            </a:r>
            <a:r>
              <a:rPr lang="en-US" altLang="ko-KR"/>
              <a:t>post_like </a:t>
            </a:r>
            <a:r>
              <a:rPr lang="ko-KR" altLang="en-US"/>
              <a:t>수로 기준을 잡았습니다</a:t>
            </a:r>
            <a:r>
              <a:rPr lang="en-US" altLang="ko-KR"/>
              <a:t>. GROUP BY</a:t>
            </a:r>
            <a:r>
              <a:rPr lang="ko-KR" altLang="en-US"/>
              <a:t>를 사용하는 경우</a:t>
            </a:r>
            <a:r>
              <a:rPr lang="en-US" altLang="ko-KR"/>
              <a:t>, SELECT</a:t>
            </a:r>
            <a:r>
              <a:rPr lang="ko-KR" altLang="en-US"/>
              <a:t>할 수 있는 컬럼은 </a:t>
            </a:r>
            <a:r>
              <a:rPr lang="en-US" altLang="ko-KR"/>
              <a:t>GROUP BY</a:t>
            </a:r>
            <a:r>
              <a:rPr lang="ko-KR" altLang="en-US"/>
              <a:t>에 나열된 컬럼과 </a:t>
            </a:r>
            <a:r>
              <a:rPr lang="en-US" altLang="ko-KR"/>
              <a:t>SUM(), COUNT() </a:t>
            </a:r>
            <a:r>
              <a:rPr lang="ko-KR" altLang="en-US"/>
              <a:t>같은 집계 함수</a:t>
            </a:r>
            <a:r>
              <a:rPr lang="en-US" altLang="ko-KR"/>
              <a:t>(Aggregation Function)</a:t>
            </a:r>
            <a:r>
              <a:rPr lang="ko-KR" altLang="en-US"/>
              <a:t>으로 한정됩니다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/>
              <a:t>비 집계 칼럼에 </a:t>
            </a:r>
            <a:r>
              <a:rPr lang="en-US" altLang="ko-KR"/>
              <a:t>ANY_VALUE() </a:t>
            </a:r>
            <a:r>
              <a:rPr lang="ko-KR" altLang="en-US"/>
              <a:t>함수 사용 하여 기준이 아닌 다른 </a:t>
            </a:r>
            <a:r>
              <a:rPr lang="en-US" altLang="ko-KR"/>
              <a:t>column</a:t>
            </a:r>
            <a:r>
              <a:rPr lang="ko-KR" altLang="en-US"/>
              <a:t>들도 불러올 수 있게 구성하였습니다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881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2)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회원가입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2.회원가입">
            <a:hlinkClick r:id="" action="ppaction://media"/>
            <a:extLst>
              <a:ext uri="{FF2B5EF4-FFF2-40B4-BE49-F238E27FC236}">
                <a16:creationId xmlns:a16="http://schemas.microsoft.com/office/drawing/2014/main" id="{B5005392-503D-96AE-6AEE-270F39A377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2" y="107601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9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2)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회원가입  *주요코드 설명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5AF71-17C3-39DE-D03E-BE981A59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1" y="1336446"/>
            <a:ext cx="2920996" cy="813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0B418-E520-937C-59BC-C901B8F52FC4}"/>
              </a:ext>
            </a:extLst>
          </p:cNvPr>
          <p:cNvSpPr txBox="1"/>
          <p:nvPr/>
        </p:nvSpPr>
        <p:spPr>
          <a:xfrm>
            <a:off x="584200" y="2392777"/>
            <a:ext cx="797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Spring Security</a:t>
            </a:r>
            <a:r>
              <a:rPr lang="ko-KR" altLang="en-US"/>
              <a:t>에서는 </a:t>
            </a:r>
            <a:r>
              <a:rPr lang="en-US" altLang="ko-KR"/>
              <a:t>text</a:t>
            </a:r>
            <a:r>
              <a:rPr lang="ko-KR" altLang="en-US"/>
              <a:t> 그대로 비밀번호로 인식하게 해주기때문에 </a:t>
            </a:r>
            <a:r>
              <a:rPr lang="en-US" altLang="ko-KR"/>
              <a:t>password</a:t>
            </a:r>
            <a:r>
              <a:rPr lang="ko-KR" altLang="en-US"/>
              <a:t>에 </a:t>
            </a:r>
            <a:r>
              <a:rPr lang="en-US" altLang="ko-KR"/>
              <a:t>{noop}</a:t>
            </a:r>
            <a:r>
              <a:rPr lang="ko-KR" altLang="en-US"/>
              <a:t>또는 </a:t>
            </a:r>
            <a:r>
              <a:rPr lang="en-US" altLang="ko-KR"/>
              <a:t>PasswordEncoder </a:t>
            </a:r>
            <a:r>
              <a:rPr lang="ko-KR" altLang="en-US"/>
              <a:t>해 주어야 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저희 프로젝트에서는 </a:t>
            </a:r>
            <a:r>
              <a:rPr lang="en-US" altLang="ko-KR"/>
              <a:t>NoOpPasswordEncoder</a:t>
            </a:r>
            <a:r>
              <a:rPr lang="ko-KR" altLang="en-US"/>
              <a:t>를 사용하여 </a:t>
            </a:r>
            <a:r>
              <a:rPr lang="en-US" altLang="ko-KR"/>
              <a:t>{noop}</a:t>
            </a:r>
            <a:r>
              <a:rPr lang="ko-KR" altLang="en-US"/>
              <a:t>식별자를 붙여주었습니다</a:t>
            </a:r>
            <a:r>
              <a:rPr lang="en-US" altLang="ko-KR"/>
              <a:t>.</a:t>
            </a:r>
          </a:p>
          <a:p>
            <a:r>
              <a:rPr lang="ko-KR" altLang="en-US"/>
              <a:t>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015024-02D1-E125-EB42-D954D6E0E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962242"/>
            <a:ext cx="3581400" cy="2533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FA28EB-3144-636E-5C9A-62B2E45EEE48}"/>
              </a:ext>
            </a:extLst>
          </p:cNvPr>
          <p:cNvSpPr txBox="1"/>
          <p:nvPr/>
        </p:nvSpPr>
        <p:spPr>
          <a:xfrm>
            <a:off x="4165600" y="4050316"/>
            <a:ext cx="394970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또한 로그인과 회원가입 둘 다 공백값을 넘겨받지 않음으로써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에 </a:t>
            </a:r>
            <a:r>
              <a:rPr lang="en-US" altLang="ko-KR"/>
              <a:t>null</a:t>
            </a:r>
            <a:r>
              <a:rPr lang="ko-KR" altLang="en-US"/>
              <a:t>값이 입력되지 않게 구현하였습니다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회원가입란은 정규표현식을 사용하여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입력문자열을 처리하였습니다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54263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3)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로그인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3.로그인">
            <a:hlinkClick r:id="" action="ppaction://media"/>
            <a:extLst>
              <a:ext uri="{FF2B5EF4-FFF2-40B4-BE49-F238E27FC236}">
                <a16:creationId xmlns:a16="http://schemas.microsoft.com/office/drawing/2014/main" id="{F4BDB8EE-49D3-3668-6751-6FA232434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2" y="10699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3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3)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로그인 *주요코드 설명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0C2B19-4ACD-2477-CB71-BAC87542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5" y="1290223"/>
            <a:ext cx="8093814" cy="1863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B968E9-17CC-2ACF-4232-73AAE9BBA188}"/>
              </a:ext>
            </a:extLst>
          </p:cNvPr>
          <p:cNvSpPr txBox="1"/>
          <p:nvPr/>
        </p:nvSpPr>
        <p:spPr>
          <a:xfrm>
            <a:off x="431800" y="3657600"/>
            <a:ext cx="7759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-CSRF(Cross Site Request Forgery) Token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서버에 들어온 요청이 실제 서버에 허용한 요청이 맞는지 확인하기 위한 토큰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: </a:t>
            </a:r>
            <a:r>
              <a:rPr lang="ko-KR" altLang="en-US"/>
              <a:t>서버는 뷰페이지를 생성할 때마다 랜덤으로 </a:t>
            </a:r>
            <a:r>
              <a:rPr lang="en-US" altLang="ko-KR"/>
              <a:t>Token</a:t>
            </a:r>
            <a:r>
              <a:rPr lang="ko-KR" altLang="en-US"/>
              <a:t>을 같이 둔 뒤 세션에 저장해두게 됩니다</a:t>
            </a:r>
            <a:r>
              <a:rPr lang="en-US" altLang="ko-KR"/>
              <a:t>. </a:t>
            </a:r>
            <a:r>
              <a:rPr lang="ko-KR" altLang="en-US"/>
              <a:t>로그인 시 </a:t>
            </a:r>
            <a:r>
              <a:rPr lang="en-US" altLang="ko-KR"/>
              <a:t>hidden</a:t>
            </a:r>
            <a:r>
              <a:rPr lang="ko-KR" altLang="en-US"/>
              <a:t>값으로 </a:t>
            </a:r>
            <a:r>
              <a:rPr lang="en-US" altLang="ko-KR"/>
              <a:t>Token</a:t>
            </a:r>
            <a:r>
              <a:rPr lang="ko-KR" altLang="en-US"/>
              <a:t>값을 같이 넘겨주게 됩니다</a:t>
            </a:r>
            <a:r>
              <a:rPr lang="en-US" altLang="ko-KR"/>
              <a:t>. </a:t>
            </a:r>
            <a:r>
              <a:rPr lang="ko-KR" altLang="en-US"/>
              <a:t>이 세션에 저장된 값이 넘겨준 </a:t>
            </a:r>
            <a:r>
              <a:rPr lang="en-US" altLang="ko-KR"/>
              <a:t>Token </a:t>
            </a:r>
            <a:r>
              <a:rPr lang="ko-KR" altLang="en-US"/>
              <a:t>의 해쉬값과 일치하게되면 성공적으로 로그인이 실행됩니다</a:t>
            </a:r>
            <a:r>
              <a:rPr lang="en-US" altLang="ko-KR"/>
              <a:t>. </a:t>
            </a:r>
            <a:r>
              <a:rPr lang="ko-KR" altLang="en-US"/>
              <a:t>이 때 생성된 </a:t>
            </a:r>
            <a:r>
              <a:rPr lang="en-US" altLang="ko-KR"/>
              <a:t>Token</a:t>
            </a:r>
            <a:r>
              <a:rPr lang="ko-KR" altLang="en-US"/>
              <a:t>은 확인 완료 시 바로 폐기되며 서버에서 뷰 페이지를 생성 할 때마다 새로운 </a:t>
            </a:r>
            <a:r>
              <a:rPr lang="en-US" altLang="ko-KR"/>
              <a:t>Token</a:t>
            </a:r>
            <a:r>
              <a:rPr lang="ko-KR" altLang="en-US"/>
              <a:t>을 생성합니다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448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4)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회원정보수정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4.회원정보수정">
            <a:hlinkClick r:id="" action="ppaction://media"/>
            <a:extLst>
              <a:ext uri="{FF2B5EF4-FFF2-40B4-BE49-F238E27FC236}">
                <a16:creationId xmlns:a16="http://schemas.microsoft.com/office/drawing/2014/main" id="{66E329F3-EB45-4416-9975-9F369136E8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" y="10572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8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5)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모임만들기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8.모임 만들기">
            <a:hlinkClick r:id="" action="ppaction://media"/>
            <a:extLst>
              <a:ext uri="{FF2B5EF4-FFF2-40B4-BE49-F238E27FC236}">
                <a16:creationId xmlns:a16="http://schemas.microsoft.com/office/drawing/2014/main" id="{59424728-A9D6-EA9B-AA34-71A92B4B7C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" y="10699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36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발표순서 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54D9D-7057-9804-512C-EC23E1FD9A84}"/>
              </a:ext>
            </a:extLst>
          </p:cNvPr>
          <p:cNvSpPr txBox="1"/>
          <p:nvPr/>
        </p:nvSpPr>
        <p:spPr>
          <a:xfrm>
            <a:off x="278674" y="2230626"/>
            <a:ext cx="8630195" cy="368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>
                <a:latin typeface="한컴 고딕" panose="02000500000000000000" pitchFamily="2" charset="-127"/>
                <a:ea typeface="한컴 고딕" panose="02000500000000000000" pitchFamily="2" charset="-127"/>
              </a:rPr>
              <a:t>0. </a:t>
            </a:r>
            <a:r>
              <a:rPr lang="ko-KR" altLang="en-US" sz="4000"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주제를 선정하게 된 이유</a:t>
            </a:r>
            <a:endParaRPr lang="en-US" altLang="ko-KR" sz="40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>
                <a:latin typeface="한컴 고딕" panose="02000500000000000000" pitchFamily="2" charset="-127"/>
                <a:ea typeface="한컴 고딕" panose="02000500000000000000" pitchFamily="2" charset="-127"/>
              </a:rPr>
              <a:t> 기획</a:t>
            </a:r>
            <a:endParaRPr lang="en-US" altLang="ko-KR" sz="40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>
                <a:latin typeface="한컴 고딕" panose="02000500000000000000" pitchFamily="2" charset="-127"/>
                <a:ea typeface="한컴 고딕" panose="02000500000000000000" pitchFamily="2" charset="-127"/>
              </a:rPr>
              <a:t> 기능구현</a:t>
            </a:r>
            <a:endParaRPr lang="en-US" altLang="ko-KR" sz="40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>
                <a:latin typeface="한컴 고딕" panose="02000500000000000000" pitchFamily="2" charset="-127"/>
                <a:ea typeface="한컴 고딕" panose="02000500000000000000" pitchFamily="2" charset="-127"/>
              </a:rPr>
              <a:t> 프로젝트 이슈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38E92-8D88-E1FF-58A1-2CD97FE0A462}"/>
              </a:ext>
            </a:extLst>
          </p:cNvPr>
          <p:cNvSpPr txBox="1"/>
          <p:nvPr/>
        </p:nvSpPr>
        <p:spPr>
          <a:xfrm>
            <a:off x="3452949" y="1076014"/>
            <a:ext cx="3622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bg1">
                    <a:lumMod val="50000"/>
                  </a:schemeClr>
                </a:solidFill>
              </a:rPr>
              <a:t>목차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65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6)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검색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5.검색">
            <a:hlinkClick r:id="" action="ppaction://media"/>
            <a:extLst>
              <a:ext uri="{FF2B5EF4-FFF2-40B4-BE49-F238E27FC236}">
                <a16:creationId xmlns:a16="http://schemas.microsoft.com/office/drawing/2014/main" id="{9972BDC1-D4D2-E0FD-6F42-AF7D9DC191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" y="10064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4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6)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검색  *주요코드 설명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968E9-17CC-2ACF-4232-73AAE9BBA188}"/>
              </a:ext>
            </a:extLst>
          </p:cNvPr>
          <p:cNvSpPr txBox="1"/>
          <p:nvPr/>
        </p:nvSpPr>
        <p:spPr>
          <a:xfrm>
            <a:off x="431800" y="3152636"/>
            <a:ext cx="7759700" cy="254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/>
              <a:t>오픈</a:t>
            </a:r>
            <a:r>
              <a:rPr lang="en-US" altLang="ko-KR"/>
              <a:t>API</a:t>
            </a:r>
            <a:r>
              <a:rPr lang="ko-KR" altLang="en-US"/>
              <a:t>사용 </a:t>
            </a:r>
            <a:r>
              <a:rPr lang="en-US" altLang="ko-KR"/>
              <a:t>(kakao map api)</a:t>
            </a:r>
          </a:p>
          <a:p>
            <a:r>
              <a:rPr lang="en-US" altLang="ko-KR"/>
              <a:t> : </a:t>
            </a:r>
            <a:r>
              <a:rPr lang="ko-KR" altLang="en-US"/>
              <a:t>현위치를 기반으로 초기 </a:t>
            </a:r>
            <a:r>
              <a:rPr lang="en-US" altLang="ko-KR"/>
              <a:t>map</a:t>
            </a:r>
            <a:r>
              <a:rPr lang="ko-KR" altLang="en-US"/>
              <a:t>을 불러옵니다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Javascript </a:t>
            </a:r>
            <a:r>
              <a:rPr lang="ko-KR" altLang="en-US"/>
              <a:t>는 </a:t>
            </a:r>
            <a:r>
              <a:rPr lang="en-US" altLang="ko-KR"/>
              <a:t>text</a:t>
            </a:r>
            <a:r>
              <a:rPr lang="ko-KR" altLang="en-US"/>
              <a:t>형태로 값을 주고받기 때문에 </a:t>
            </a:r>
            <a:r>
              <a:rPr lang="en-US" altLang="ko-KR"/>
              <a:t>java</a:t>
            </a:r>
            <a:r>
              <a:rPr lang="ko-KR" altLang="en-US"/>
              <a:t>에서 처리하기위해서는 </a:t>
            </a:r>
            <a:r>
              <a:rPr lang="en-US" altLang="ko-KR"/>
              <a:t>JSON</a:t>
            </a:r>
            <a:r>
              <a:rPr lang="ko-KR" altLang="en-US"/>
              <a:t>직렬화가 필요합니다</a:t>
            </a:r>
            <a:r>
              <a:rPr lang="en-US" altLang="ko-KR"/>
              <a:t>. Xml</a:t>
            </a:r>
            <a:r>
              <a:rPr lang="ko-KR" altLang="en-US"/>
              <a:t>파일에 </a:t>
            </a:r>
            <a:r>
              <a:rPr lang="en-US" altLang="ko-KR"/>
              <a:t>JSON dependency</a:t>
            </a:r>
            <a:r>
              <a:rPr lang="ko-KR" altLang="en-US"/>
              <a:t>를 추가하고 직렬화를 통해 </a:t>
            </a:r>
            <a:r>
              <a:rPr lang="en-US" altLang="ko-KR"/>
              <a:t>string</a:t>
            </a:r>
            <a:r>
              <a:rPr lang="ko-KR" altLang="en-US"/>
              <a:t>값으로 변환시켜 </a:t>
            </a:r>
            <a:r>
              <a:rPr lang="en-US" altLang="ko-KR"/>
              <a:t>controll</a:t>
            </a:r>
            <a:r>
              <a:rPr lang="ko-KR" altLang="en-US"/>
              <a:t>단으로 값을 넘겨 처리하도록 구현하였습니다</a:t>
            </a:r>
            <a:r>
              <a:rPr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A7942-B7E2-C668-6B0B-58D4E09EA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300745"/>
            <a:ext cx="6410325" cy="419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D8D597-82A4-DFEC-7A70-F56502EAC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8" y="2229832"/>
            <a:ext cx="4343400" cy="600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B234F3-3623-53FC-5DD4-D9851ECB2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98" y="1622281"/>
            <a:ext cx="561159" cy="12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A8AD90-D290-53F8-08F1-D73265A0B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07" y="1284213"/>
            <a:ext cx="552450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7)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모임신청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6.모임신청">
            <a:hlinkClick r:id="" action="ppaction://media"/>
            <a:extLst>
              <a:ext uri="{FF2B5EF4-FFF2-40B4-BE49-F238E27FC236}">
                <a16:creationId xmlns:a16="http://schemas.microsoft.com/office/drawing/2014/main" id="{B1197F19-0075-A7C0-21C8-260C7C1381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2" y="10410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8)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가입승인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7.가입승인">
            <a:hlinkClick r:id="" action="ppaction://media"/>
            <a:extLst>
              <a:ext uri="{FF2B5EF4-FFF2-40B4-BE49-F238E27FC236}">
                <a16:creationId xmlns:a16="http://schemas.microsoft.com/office/drawing/2014/main" id="{6678643E-492C-9020-EBFB-ECC3B2FC91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" y="10410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3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9)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글작성 및 좋아요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9.글 작성 및 좋아요">
            <a:hlinkClick r:id="" action="ppaction://media"/>
            <a:extLst>
              <a:ext uri="{FF2B5EF4-FFF2-40B4-BE49-F238E27FC236}">
                <a16:creationId xmlns:a16="http://schemas.microsoft.com/office/drawing/2014/main" id="{DBB282F2-09A6-5C70-D0CB-48B3BCD03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858" y="107601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8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10)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글 수정 및 삭제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10.글 수정 및 삭제">
            <a:hlinkClick r:id="" action="ppaction://media"/>
            <a:extLst>
              <a:ext uri="{FF2B5EF4-FFF2-40B4-BE49-F238E27FC236}">
                <a16:creationId xmlns:a16="http://schemas.microsoft.com/office/drawing/2014/main" id="{6EE79F5F-2334-75E7-7305-2ADDF2271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" y="105061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2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11)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모임장 위임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11.모임장 위임">
            <a:hlinkClick r:id="" action="ppaction://media"/>
            <a:extLst>
              <a:ext uri="{FF2B5EF4-FFF2-40B4-BE49-F238E27FC236}">
                <a16:creationId xmlns:a16="http://schemas.microsoft.com/office/drawing/2014/main" id="{0071EE23-E6E6-60D5-BACB-F81BD8DE3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858" y="10283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기능구현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12)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추방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거절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모임해제하기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12.추방 거절 해제하기">
            <a:hlinkClick r:id="" action="ppaction://media"/>
            <a:extLst>
              <a:ext uri="{FF2B5EF4-FFF2-40B4-BE49-F238E27FC236}">
                <a16:creationId xmlns:a16="http://schemas.microsoft.com/office/drawing/2014/main" id="{E3A7F3B9-3872-C0E9-B040-E605E5F4A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2" y="103791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프로젝트 이슈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BE092-2A77-6BDF-CB91-8C5689C94D12}"/>
              </a:ext>
            </a:extLst>
          </p:cNvPr>
          <p:cNvSpPr txBox="1"/>
          <p:nvPr/>
        </p:nvSpPr>
        <p:spPr>
          <a:xfrm>
            <a:off x="186016" y="879717"/>
            <a:ext cx="8573671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아직 수정하지 못한 버그리포트</a:t>
            </a:r>
            <a:endParaRPr lang="en-US" altLang="ko-KR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가계부를 초기계획 했으나 진행과정중 배제된 것</a:t>
            </a:r>
            <a:endParaRPr lang="en-US" altLang="ko-KR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지도 </a:t>
            </a:r>
            <a:r>
              <a:rPr lang="en-US" altLang="ko-KR"/>
              <a:t>api</a:t>
            </a:r>
            <a:r>
              <a:rPr lang="ko-KR" altLang="en-US"/>
              <a:t> 를 시</a:t>
            </a:r>
            <a:r>
              <a:rPr lang="en-US" altLang="ko-KR"/>
              <a:t>, </a:t>
            </a:r>
            <a:r>
              <a:rPr lang="ko-KR" altLang="en-US"/>
              <a:t>도 로만 나누어 섬세한 검색은 구현하지 못함</a:t>
            </a:r>
            <a:endParaRPr lang="en-US" altLang="ko-KR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모임을 만들 때 제한조건이 존재하지만 실제 작동하지 않는 점</a:t>
            </a:r>
            <a:endParaRPr lang="en-US" altLang="ko-KR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로그인 시 </a:t>
            </a:r>
            <a:r>
              <a:rPr lang="en-US" altLang="ko-KR"/>
              <a:t>springsecurity</a:t>
            </a:r>
            <a:r>
              <a:rPr lang="ko-KR" altLang="en-US"/>
              <a:t>를 활용하였으나 하위단계인 모임관리 측면에서는 </a:t>
            </a:r>
            <a:r>
              <a:rPr lang="en-US" altLang="ko-KR"/>
              <a:t>springsecurity</a:t>
            </a:r>
            <a:r>
              <a:rPr lang="ko-KR" altLang="en-US"/>
              <a:t>를 활용하지 못하였다</a:t>
            </a:r>
            <a:r>
              <a:rPr lang="en-US" altLang="ko-KR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모임에서는 사용자 권한이나 가입된 모임에 따라서 보완을 활용할 때 가시성만 제안하고 접근성 제한을 제대로 구현하지 못한점</a:t>
            </a:r>
            <a:r>
              <a:rPr lang="en-US" altLang="ko-KR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사용자가 원하는 이미지파일을 업로드 하지 못하는 점</a:t>
            </a:r>
            <a:endParaRPr lang="en-US" altLang="ko-KR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데이터베이스 설계시 테이블명이 예약어와 충돌하였고 그 때 잡지 못한 이슈들이 계속 프로젝트에 누적되어 있는 점</a:t>
            </a:r>
            <a:endParaRPr lang="en-US" altLang="ko-KR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회원탈퇴나 모임해제 시 사용자에게는 가시적으로 보이고 실제로 데이터베이스에 남아있는 상태로 정보보관하려 하였으나 구현하지 못한점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3467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프로젝트 이슈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CD7CF-AF87-8B93-69D6-57FB7F15F527}"/>
              </a:ext>
            </a:extLst>
          </p:cNvPr>
          <p:cNvSpPr txBox="1"/>
          <p:nvPr/>
        </p:nvSpPr>
        <p:spPr>
          <a:xfrm>
            <a:off x="255691" y="1211525"/>
            <a:ext cx="8136349" cy="36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-</a:t>
            </a:r>
            <a:r>
              <a:rPr lang="ko-KR" altLang="en-US" sz="2000"/>
              <a:t>발전계획</a:t>
            </a:r>
            <a:r>
              <a:rPr lang="en-US" altLang="ko-KR" sz="2000"/>
              <a:t>-</a:t>
            </a:r>
          </a:p>
          <a:p>
            <a:pPr>
              <a:lnSpc>
                <a:spcPct val="150000"/>
              </a:lnSpc>
            </a:pPr>
            <a:r>
              <a:rPr lang="en-US" altLang="ko-KR"/>
              <a:t>1. </a:t>
            </a:r>
            <a:r>
              <a:rPr lang="ko-KR" altLang="en-US"/>
              <a:t>이슈들을 파악하고 있고 해결한다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2. </a:t>
            </a:r>
            <a:r>
              <a:rPr lang="ko-KR" altLang="en-US"/>
              <a:t>실제 배포해 보고 익명의 사용자들에게 운영해보는 경험을 한다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3. </a:t>
            </a:r>
            <a:r>
              <a:rPr lang="ko-KR" altLang="en-US"/>
              <a:t>채팅기능을 추가한다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4. </a:t>
            </a:r>
            <a:r>
              <a:rPr lang="ko-KR" altLang="en-US"/>
              <a:t>여행지나 게임매칭과 같은 추가적인 서비스를 제공하여 웹사이트 방문율을                                 높인다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5. </a:t>
            </a:r>
            <a:r>
              <a:rPr lang="ko-KR" altLang="en-US"/>
              <a:t>실제로 활발하게 활동하는 모임을 추적하여 웹페이지에 자주 노출시킬 수 있도록 한다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6. </a:t>
            </a:r>
            <a:r>
              <a:rPr lang="ko-KR" altLang="en-US"/>
              <a:t>모임 포스트에 페이징 처리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396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569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0.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프로젝트 주제를 선정하게 된 이유</a:t>
            </a:r>
            <a:endParaRPr lang="en-US" altLang="ko-KR" sz="2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9F626D-F3F4-DC6C-BCE5-2B6614B4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2" y="1211206"/>
            <a:ext cx="5991497" cy="38311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ADF255-1F48-5081-0422-F4540B363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710" y="3319324"/>
            <a:ext cx="4079286" cy="22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948EC-638A-11D5-7F53-F42F278811EA}"/>
              </a:ext>
            </a:extLst>
          </p:cNvPr>
          <p:cNvSpPr txBox="1"/>
          <p:nvPr/>
        </p:nvSpPr>
        <p:spPr>
          <a:xfrm>
            <a:off x="679269" y="5808619"/>
            <a:ext cx="775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성인이 된 여러분은 새로운 사람을 보통 어디서 만나십니까</a:t>
            </a:r>
            <a:r>
              <a:rPr lang="en-US" altLang="ko-KR"/>
              <a:t>??</a:t>
            </a:r>
          </a:p>
          <a:p>
            <a:r>
              <a:rPr lang="ko-KR" altLang="en-US"/>
              <a:t> 학교</a:t>
            </a:r>
            <a:r>
              <a:rPr lang="en-US" altLang="ko-KR"/>
              <a:t>?? </a:t>
            </a:r>
            <a:r>
              <a:rPr lang="ko-KR" altLang="en-US"/>
              <a:t>직장</a:t>
            </a:r>
            <a:r>
              <a:rPr lang="en-US" altLang="ko-KR"/>
              <a:t>?? </a:t>
            </a:r>
            <a:r>
              <a:rPr lang="ko-KR" altLang="en-US"/>
              <a:t>학원</a:t>
            </a:r>
            <a:r>
              <a:rPr lang="en-US" altLang="ko-KR"/>
              <a:t>?? </a:t>
            </a:r>
            <a:r>
              <a:rPr lang="ko-KR" altLang="en-US"/>
              <a:t>알바</a:t>
            </a:r>
            <a:r>
              <a:rPr lang="en-US" altLang="ko-KR"/>
              <a:t>?? </a:t>
            </a:r>
            <a:r>
              <a:rPr lang="ko-KR" altLang="en-US"/>
              <a:t>동네 </a:t>
            </a:r>
            <a:r>
              <a:rPr lang="en-US" altLang="ko-KR"/>
              <a:t>??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59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프로젝트 이슈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1)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개인 느낀점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45E36-CFB9-F5B1-40F1-CA58508E4969}"/>
              </a:ext>
            </a:extLst>
          </p:cNvPr>
          <p:cNvSpPr txBox="1"/>
          <p:nvPr/>
        </p:nvSpPr>
        <p:spPr>
          <a:xfrm>
            <a:off x="258660" y="3988905"/>
            <a:ext cx="8626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/>
              <a:t>지수진 </a:t>
            </a:r>
            <a:r>
              <a:rPr lang="en-US" altLang="ko-KR"/>
              <a:t>: </a:t>
            </a:r>
          </a:p>
          <a:p>
            <a:r>
              <a:rPr lang="ko-KR" altLang="en-US"/>
              <a:t>초기 기획을 하며 </a:t>
            </a:r>
            <a:r>
              <a:rPr lang="en-US" altLang="ko-KR"/>
              <a:t>api</a:t>
            </a:r>
            <a:r>
              <a:rPr lang="ko-KR" altLang="en-US"/>
              <a:t>에 기준을 둘 것인지 주제에 기준을 둘 것인지</a:t>
            </a:r>
          </a:p>
          <a:p>
            <a:r>
              <a:rPr lang="ko-KR" altLang="en-US"/>
              <a:t>마찰이 있었지만 </a:t>
            </a:r>
            <a:r>
              <a:rPr lang="en-US" altLang="ko-KR"/>
              <a:t>jsp </a:t>
            </a:r>
            <a:r>
              <a:rPr lang="ko-KR" altLang="en-US"/>
              <a:t>프로젝트로 다져온 팀워크로 서로의 기준에 부합하는                   방향을 찾아갔습니다</a:t>
            </a:r>
          </a:p>
          <a:p>
            <a:r>
              <a:rPr lang="ko-KR" altLang="en-US"/>
              <a:t>취미를 기반으로 한 모임 웹사이트를 만들자</a:t>
            </a:r>
            <a:r>
              <a:rPr lang="en-US" altLang="ko-KR"/>
              <a:t>!</a:t>
            </a:r>
            <a:r>
              <a:rPr lang="ko-KR" altLang="en-US"/>
              <a:t>에서 착안한 프로젝트를 성실히 완성하였고</a:t>
            </a:r>
          </a:p>
          <a:p>
            <a:r>
              <a:rPr lang="en-US" altLang="ko-KR"/>
              <a:t>spring </a:t>
            </a:r>
            <a:r>
              <a:rPr lang="ko-KR" altLang="en-US"/>
              <a:t>수업내용을 적극 활용하였습니다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써보고 싶었던 </a:t>
            </a:r>
            <a:r>
              <a:rPr lang="en-US" altLang="ko-KR"/>
              <a:t>api</a:t>
            </a:r>
            <a:r>
              <a:rPr lang="ko-KR" altLang="en-US"/>
              <a:t>도 접목시켜 이전과는 다른 프로젝트를 만들었습니다</a:t>
            </a:r>
            <a:r>
              <a:rPr lang="en-US" altLang="ko-KR"/>
              <a:t>.</a:t>
            </a:r>
          </a:p>
          <a:p>
            <a:r>
              <a:rPr lang="ko-KR" altLang="en-US"/>
              <a:t>이 프로젝트를 토대로 스스로를 발전시킬 수 있어 자기개발에 도움이 되었습니다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90E51-88C4-D0EE-7EC4-D87F513D9723}"/>
              </a:ext>
            </a:extLst>
          </p:cNvPr>
          <p:cNvSpPr txBox="1"/>
          <p:nvPr/>
        </p:nvSpPr>
        <p:spPr>
          <a:xfrm>
            <a:off x="282189" y="1207285"/>
            <a:ext cx="862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/>
              <a:t>하민수 </a:t>
            </a:r>
            <a:r>
              <a:rPr lang="en-US" altLang="ko-KR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846996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프로젝트 이슈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1)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개인 느낀점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90E51-88C4-D0EE-7EC4-D87F513D9723}"/>
              </a:ext>
            </a:extLst>
          </p:cNvPr>
          <p:cNvSpPr txBox="1"/>
          <p:nvPr/>
        </p:nvSpPr>
        <p:spPr>
          <a:xfrm>
            <a:off x="282189" y="1067941"/>
            <a:ext cx="8626680" cy="549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/>
              <a:t>추지호 </a:t>
            </a:r>
            <a:r>
              <a:rPr lang="en-US" altLang="ko-KR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</a:t>
            </a:r>
            <a:r>
              <a:rPr lang="ko-KR" altLang="en-US" sz="1600"/>
              <a:t>저에게 있어서 이번 프로젝트는 기존에 학습했던 기술을 접목 시킴과 동시에 배우지 않았던 기능을 접목시켰던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특별한 프로젝트였습니다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스스로 </a:t>
            </a:r>
            <a:r>
              <a:rPr lang="en-US" altLang="ko-KR" sz="1600"/>
              <a:t>api </a:t>
            </a:r>
            <a:r>
              <a:rPr lang="ko-KR" altLang="en-US" sz="1600"/>
              <a:t>기능을 학습하고 프로젝트에 접목 시키기 위해 공부하여 원하는 방식으로 구현하였습니다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원하는 방식으로 구현하기 위하여 두 종류의 </a:t>
            </a:r>
            <a:r>
              <a:rPr lang="en-US" altLang="ko-KR" sz="1600"/>
              <a:t>api</a:t>
            </a:r>
            <a:r>
              <a:rPr lang="ko-KR" altLang="en-US" sz="1600"/>
              <a:t>를 접목시켰고 자바 스크립트의 텍스트 값을 </a:t>
            </a:r>
            <a:r>
              <a:rPr lang="en-US" altLang="ko-KR" sz="1600"/>
              <a:t>String</a:t>
            </a:r>
            <a:r>
              <a:rPr lang="ko-KR" altLang="en-US" sz="1600"/>
              <a:t>의 형태로 받아오기 위해 </a:t>
            </a:r>
            <a:r>
              <a:rPr lang="en-US" altLang="ko-KR" sz="1600"/>
              <a:t>json</a:t>
            </a:r>
            <a:r>
              <a:rPr lang="ko-KR" altLang="en-US" sz="1600"/>
              <a:t>이라는 데이터 형식을 공부하여 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String</a:t>
            </a:r>
            <a:r>
              <a:rPr lang="ko-KR" altLang="en-US" sz="1600"/>
              <a:t>의 형태로 받아와서 기능을 구현하였습니다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개인적으로 아쉬운 부분은 </a:t>
            </a:r>
            <a:r>
              <a:rPr lang="en-US" altLang="ko-KR" sz="1600"/>
              <a:t>Ajax</a:t>
            </a:r>
            <a:r>
              <a:rPr lang="ko-KR" altLang="en-US" sz="1600"/>
              <a:t>로 구현하고 싶었던 기능</a:t>
            </a:r>
            <a:r>
              <a:rPr lang="en-US" altLang="ko-KR" sz="1600"/>
              <a:t>(</a:t>
            </a:r>
            <a:r>
              <a:rPr lang="ko-KR" altLang="en-US" sz="1600"/>
              <a:t>좋아요</a:t>
            </a:r>
            <a:r>
              <a:rPr lang="en-US" altLang="ko-KR" sz="1600"/>
              <a:t>,</a:t>
            </a:r>
            <a:r>
              <a:rPr lang="ko-KR" altLang="en-US" sz="1600"/>
              <a:t>댓글</a:t>
            </a:r>
            <a:r>
              <a:rPr lang="en-US" altLang="ko-KR" sz="1600"/>
              <a:t>)</a:t>
            </a:r>
            <a:r>
              <a:rPr lang="ko-KR" altLang="en-US" sz="1600"/>
              <a:t>을 하지 못하였습니다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비동기성을 이용해 사용자의 </a:t>
            </a:r>
            <a:r>
              <a:rPr lang="en-US" altLang="ko-KR" sz="1600"/>
              <a:t>Event</a:t>
            </a:r>
            <a:r>
              <a:rPr lang="ko-KR" altLang="en-US" sz="1600"/>
              <a:t>가 있으면 전체 페이지가 아닌 일부분만을 업데이트 하는 방법을 알았지만 적극적으로 활용하지 못하고 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다른 방법으로 기능을 구현한 점이 아쉬웠습니다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Spring</a:t>
            </a:r>
            <a:r>
              <a:rPr lang="ko-KR" altLang="en-US" sz="1600"/>
              <a:t>을 배우면서 </a:t>
            </a:r>
            <a:r>
              <a:rPr lang="en-US" altLang="ko-KR" sz="1600"/>
              <a:t>security </a:t>
            </a:r>
            <a:r>
              <a:rPr lang="ko-KR" altLang="en-US" sz="1600"/>
              <a:t>프레임워크를 처음 접하였는데 처음에는 어려웠지만 이번 프로젝트를 통해서 많이 학습하였습니다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9389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629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프로젝트 이슈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1)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개인 느낀점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45E36-CFB9-F5B1-40F1-CA58508E4969}"/>
              </a:ext>
            </a:extLst>
          </p:cNvPr>
          <p:cNvSpPr txBox="1"/>
          <p:nvPr/>
        </p:nvSpPr>
        <p:spPr>
          <a:xfrm>
            <a:off x="186016" y="1076014"/>
            <a:ext cx="8626680" cy="364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/>
              <a:t>오선용 </a:t>
            </a:r>
            <a:r>
              <a:rPr lang="en-US" altLang="ko-KR"/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이번 스프링 프로젝트를 하면서 팀원 서로가 가지고 있는 지식을 더욱 배울수 있어서 다시한번 협업의 중요성을 느꼇으며  </a:t>
            </a:r>
            <a:r>
              <a:rPr lang="en-US" altLang="ko-KR"/>
              <a:t>sql</a:t>
            </a:r>
            <a:r>
              <a:rPr lang="ko-KR" altLang="en-US"/>
              <a:t>문 뿐만이 아닌 </a:t>
            </a:r>
            <a:r>
              <a:rPr lang="en-US" altLang="ko-KR"/>
              <a:t>hql</a:t>
            </a:r>
            <a:r>
              <a:rPr lang="ko-KR" altLang="en-US"/>
              <a:t>문 등의 새로운 기술을 써가며 많은 지식을 습득한거 같아 뿌듯합니다</a:t>
            </a:r>
            <a:r>
              <a:rPr lang="en-US" altLang="ko-KR"/>
              <a:t>. </a:t>
            </a:r>
            <a:r>
              <a:rPr lang="ko-KR" altLang="en-US"/>
              <a:t>특히 </a:t>
            </a:r>
            <a:r>
              <a:rPr lang="en-US" altLang="ko-KR"/>
              <a:t>sql</a:t>
            </a:r>
            <a:r>
              <a:rPr lang="ko-KR" altLang="en-US"/>
              <a:t>쿼리문을 작성할때  평소에 사용하던 </a:t>
            </a:r>
            <a:r>
              <a:rPr lang="en-US" altLang="ko-KR"/>
              <a:t>sql</a:t>
            </a:r>
            <a:r>
              <a:rPr lang="ko-KR" altLang="en-US"/>
              <a:t>문을 사용해서 작동이 안되서 당황했었으나 </a:t>
            </a:r>
            <a:r>
              <a:rPr lang="en-US" altLang="ko-KR"/>
              <a:t>any_value </a:t>
            </a:r>
            <a:r>
              <a:rPr lang="ko-KR" altLang="en-US"/>
              <a:t>라는 것이 있다는것을 알고 그렇게 작성하여 쿼리문 작성에 성공했습니다 여기서 당황하지않고 침착하게 찾아봐야 한다는 교훈을 느꼈고 모르는 것도 많았지만 함께 찾아보고 배우며 공부하고 습득하여 저희의 프로젝트에 적용해서 성공할때 성취감을 정말 많이 느꼈습니다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66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1F01FF-9A76-06BD-EB44-807D44A63D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56" y="2000090"/>
            <a:ext cx="6200688" cy="2081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E13818-D488-E0B9-D5F7-FBEB08E7D043}"/>
              </a:ext>
            </a:extLst>
          </p:cNvPr>
          <p:cNvSpPr txBox="1"/>
          <p:nvPr/>
        </p:nvSpPr>
        <p:spPr>
          <a:xfrm>
            <a:off x="2124893" y="4207242"/>
            <a:ext cx="583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75000"/>
                  </a:schemeClr>
                </a:solidFill>
              </a:rPr>
              <a:t>전국에 있는 친구와 함께 취미를 공유해보세요</a:t>
            </a:r>
            <a:r>
              <a:rPr lang="en-US" altLang="ko-KR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8CB58-B34A-9563-5675-F9F28479B52F}"/>
              </a:ext>
            </a:extLst>
          </p:cNvPr>
          <p:cNvSpPr txBox="1"/>
          <p:nvPr/>
        </p:nvSpPr>
        <p:spPr>
          <a:xfrm>
            <a:off x="2417055" y="2549668"/>
            <a:ext cx="5999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/>
              <a:t>감사합니다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D32907-48E9-9B9D-4C67-1BA42D6FAE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6470470" y="4794352"/>
            <a:ext cx="2536528" cy="19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22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569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0.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프로젝트 주제를 선정하게 된 이유</a:t>
            </a:r>
            <a:endParaRPr lang="en-US" altLang="ko-KR" sz="2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1C0229-B002-6818-2FAD-4E5ACDB8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24" y="1068324"/>
            <a:ext cx="7150135" cy="4721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0D205-B07A-EF44-6428-5E34B13AF375}"/>
              </a:ext>
            </a:extLst>
          </p:cNvPr>
          <p:cNvSpPr txBox="1"/>
          <p:nvPr/>
        </p:nvSpPr>
        <p:spPr>
          <a:xfrm>
            <a:off x="855982" y="5841930"/>
            <a:ext cx="751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일상에 활력을 불어넣어주는 취미활동은 누구와 하실건가요 </a:t>
            </a:r>
            <a:r>
              <a:rPr lang="en-US" altLang="ko-KR"/>
              <a:t>?</a:t>
            </a:r>
          </a:p>
          <a:p>
            <a:r>
              <a:rPr lang="ko-KR" altLang="en-US"/>
              <a:t>여러분의 고민을 모두 해결해 줄 모이자 웹사이트를 추천해 드립니다 </a:t>
            </a:r>
            <a:r>
              <a:rPr lang="en-US" altLang="ko-KR"/>
              <a:t>!!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2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36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기획 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1)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초기기획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413CF-91E7-BDDE-93E6-6BC09AC0A7A9}"/>
              </a:ext>
            </a:extLst>
          </p:cNvPr>
          <p:cNvSpPr txBox="1"/>
          <p:nvPr/>
        </p:nvSpPr>
        <p:spPr>
          <a:xfrm>
            <a:off x="248194" y="1041028"/>
            <a:ext cx="8495212" cy="3733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ᆞ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누구나 자유로운 회원가입과 모임참여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ᆞ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CSRF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를 이용한 강력한 정보 보안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ᆞ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모임에 알맞지 않은 회원을 관리 할 수 있는 모임장의 막강한 권한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ᆞ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현 위치 기반 지역 모임 검색 기능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ᆞ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활동이 활발한 모임 일수록 회원 모집이 용이함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ᆞ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모임 회비를 효율적으로 관리하기 위한 회계기능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ᆞ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간결한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DB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구조로 효율적 데이터관리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ᆞ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사용자를 고려한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UI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배치 및 디자인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93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700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기획 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2)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개발 환경 및 사용도구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413CF-91E7-BDDE-93E6-6BC09AC0A7A9}"/>
              </a:ext>
            </a:extLst>
          </p:cNvPr>
          <p:cNvSpPr txBox="1"/>
          <p:nvPr/>
        </p:nvSpPr>
        <p:spPr>
          <a:xfrm>
            <a:off x="248194" y="1041028"/>
            <a:ext cx="8495212" cy="5120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-SERVER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: Apache Tomcat 9.0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-IDE : Eclipse IDE 2022-12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-DATABASE : Mysql Workbench 8.0.13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-JDK : amazon corretto 11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-CSS : Bootstrap 3&amp;4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-JQUERY : 3.6.1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-OS : Window 10 19044.2486 / macOS Monterey 12.6.1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-Build Tool : maven 1.8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-Backend: SpringFramework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&amp; SpringSecurity 5.0.2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-JPA : Hibernate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오픈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API – Kakao Maps API </a:t>
            </a:r>
          </a:p>
        </p:txBody>
      </p:sp>
    </p:spTree>
    <p:extLst>
      <p:ext uri="{BB962C8B-B14F-4D97-AF65-F5344CB8AC3E}">
        <p14:creationId xmlns:p14="http://schemas.microsoft.com/office/powerpoint/2010/main" val="1102125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700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기획 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3)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진행일정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683CB-BD53-F16E-2443-96A50AADE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1695450"/>
            <a:ext cx="90392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4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874018-D250-B497-8E2F-3530E226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05" y="726812"/>
            <a:ext cx="7001692" cy="58896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700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기획 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4) ERD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45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B0F44-9E26-5E18-D6C9-EBFED8DA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85" y="5902082"/>
            <a:ext cx="4612139" cy="8041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0E3370-D523-D0BF-9AFF-FF0C216D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6" y="879717"/>
            <a:ext cx="8204200" cy="5178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D09EE4-2A9E-C9B8-8426-98ACEBE5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6" y="151784"/>
            <a:ext cx="1479272" cy="49665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D02D37-06F7-3B59-7B1D-365278225FD4}"/>
              </a:ext>
            </a:extLst>
          </p:cNvPr>
          <p:cNvCxnSpPr/>
          <p:nvPr/>
        </p:nvCxnSpPr>
        <p:spPr>
          <a:xfrm>
            <a:off x="186016" y="844731"/>
            <a:ext cx="87228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E6A83-61BF-A7CC-94CC-1881FF2DCD8C}"/>
              </a:ext>
            </a:extLst>
          </p:cNvPr>
          <p:cNvSpPr txBox="1"/>
          <p:nvPr/>
        </p:nvSpPr>
        <p:spPr>
          <a:xfrm>
            <a:off x="1741714" y="151784"/>
            <a:ext cx="700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기획  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5) worktree(back) 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5D5E63-9E05-044D-609B-DEB37774F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313" y="5764151"/>
            <a:ext cx="232750" cy="4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8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652</TotalTime>
  <Words>1102</Words>
  <Application>Microsoft Office PowerPoint</Application>
  <PresentationFormat>화면 슬라이드 쇼(4:3)</PresentationFormat>
  <Paragraphs>123</Paragraphs>
  <Slides>33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HY헤드라인M</vt:lpstr>
      <vt:lpstr>한컴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 수진</dc:creator>
  <cp:lastModifiedBy>지 수진</cp:lastModifiedBy>
  <cp:revision>16</cp:revision>
  <dcterms:created xsi:type="dcterms:W3CDTF">2023-01-25T05:12:54Z</dcterms:created>
  <dcterms:modified xsi:type="dcterms:W3CDTF">2023-01-27T08:02:24Z</dcterms:modified>
</cp:coreProperties>
</file>